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28"/>
    <p:restoredTop sz="93382"/>
  </p:normalViewPr>
  <p:slideViewPr>
    <p:cSldViewPr snapToGrid="0" snapToObjects="1">
      <p:cViewPr varScale="1">
        <p:scale>
          <a:sx n="89" d="100"/>
          <a:sy n="89" d="100"/>
        </p:scale>
        <p:origin x="726" y="9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a:solidFill>
                  <a:schemeClr val="dk2"/>
                </a:solidFill>
                <a:latin typeface="Arial"/>
                <a:ea typeface="Arial"/>
                <a:cs typeface="Arial"/>
                <a:sym typeface="Arial"/>
              </a:rPr>
              <a:t>acknowledgement </a:t>
            </a:r>
            <a:r>
              <a:rPr lang="en" sz="1100" b="0" i="0" u="none" strike="noStrike" cap="none" dirty="0">
                <a:solidFill>
                  <a:schemeClr val="dk2"/>
                </a:solidFill>
                <a:latin typeface="Arial"/>
                <a:ea typeface="Arial"/>
                <a:cs typeface="Arial"/>
                <a:sym typeface="Arial"/>
              </a:rPr>
              <a:t>page</a:t>
            </a:r>
            <a:r>
              <a:rPr lang="en-US" sz="1100" b="0" i="0" u="none" strike="noStrike" cap="none" dirty="0">
                <a:solidFill>
                  <a:schemeClr val="dk2"/>
                </a:solidFill>
                <a:latin typeface="Arial"/>
                <a:ea typeface="Arial"/>
                <a:cs typeface="Arial"/>
                <a:sym typeface="Arial"/>
              </a:rPr>
              <a:t>(s) at the end</a:t>
            </a:r>
            <a:r>
              <a:rPr lang="en" sz="1100" b="0" i="0" u="none" strike="noStrike" cap="none" dirty="0">
                <a:solidFill>
                  <a:schemeClr val="dk2"/>
                </a:solidFill>
                <a:latin typeface="Arial"/>
                <a:ea typeface="Arial"/>
                <a:cs typeface="Arial"/>
                <a:sym typeface="Arial"/>
              </a:rPr>
              <a:t>.</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www.sqlite.org/famous.html" TargetMode="External"/><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4.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en.wikipedia.org/wiki/Row_(databa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2.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a:solidFill>
                  <a:srgbClr val="FFFF00"/>
                </a:solidFill>
                <a:latin typeface="Arial Regular" charset="0"/>
                <a:ea typeface="Arial Regular" charset="0"/>
                <a:cs typeface="Arial Regular" charset="0"/>
                <a:sym typeface="Cabin"/>
              </a:rPr>
              <a:t>Python for Everybody</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D966"/>
                </a:solidFill>
              </a:rPr>
              <a:t>Lets Make a Database</a:t>
            </a: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a:sym typeface="Cabin"/>
              </a:rPr>
              <a:t>SQLite Browser</a:t>
            </a: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r>
              <a:rPr lang="en-US" sz="2500" u="none" strike="noStrike" cap="none">
                <a:solidFill>
                  <a:srgbClr val="FFFF00"/>
                </a:solidFill>
                <a:latin typeface="Arial" charset="0"/>
                <a:ea typeface="Arial" charset="0"/>
                <a:cs typeface="Arial" charset="0"/>
                <a:sym typeface="Cabin"/>
              </a:rPr>
              <a:t> </a:t>
            </a:r>
            <a:r>
              <a:rPr lang="en-US" sz="250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FFD966"/>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Key 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TEXT</a:t>
            </a: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US" dirty="0">
                <a:solidFill>
                  <a:srgbClr val="FFFF00"/>
                </a:solidFill>
                <a:latin typeface="Courier" charset="0"/>
                <a:ea typeface="Courier" charset="0"/>
                <a:cs typeface="Courier" charset="0"/>
                <a:sym typeface="Cabin"/>
              </a:rPr>
              <a:t>)</a:t>
            </a:r>
          </a:p>
          <a:p>
            <a:pPr marL="0" marR="0" lvl="0" indent="0" algn="l" rtl="0">
              <a:lnSpc>
                <a:spcPct val="100000"/>
              </a:lnSpc>
              <a:spcBef>
                <a:spcPts val="0"/>
              </a:spcBef>
              <a:spcAft>
                <a:spcPts val="0"/>
              </a:spcAft>
              <a:buClr>
                <a:srgbClr val="FFFF00"/>
              </a:buClr>
              <a:buSzPct val="25000"/>
              <a:buFont typeface="Cabin"/>
              <a:buNone/>
            </a:pPr>
            <a:r>
              <a:rPr lang="en-US" u="none" strike="noStrike" cap="none" dirty="0">
                <a:solidFill>
                  <a:srgbClr val="FFFF00"/>
                </a:solidFill>
                <a:latin typeface="Courier" charset="0"/>
                <a:ea typeface="Courier" charset="0"/>
                <a:cs typeface="Courier" charset="0"/>
                <a:sym typeface="Cabin"/>
              </a:rPr>
              <a:t>     </a:t>
            </a:r>
            <a:r>
              <a:rPr lang="en" u="none" strike="noStrike" cap="none" dirty="0">
                <a:solidFill>
                  <a:srgbClr val="FFFF00"/>
                </a:solidFill>
                <a:latin typeface="Courier" charset="0"/>
                <a:ea typeface="Courier" charset="0"/>
                <a:cs typeface="Courier" charset="0"/>
                <a:sym typeface="Cabin"/>
              </a:rPr>
              <a:t>values ('Stairway',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a:solidFill>
                  <a:srgbClr val="FF00FF"/>
                </a:solidFill>
                <a:latin typeface="Courier" charset="0"/>
                <a:ea typeface="Courier" charset="0"/>
                <a:cs typeface="Courier" charset="0"/>
                <a:sym typeface="Cabin"/>
              </a:rPr>
              <a:t>Member.course_id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US" sz="1000" b="0" i="0" u="none" strike="noStrike" cap="none" dirty="0">
                <a:solidFill>
                  <a:srgbClr val="FFFFFF"/>
                </a:solidFill>
                <a:latin typeface="Arial"/>
                <a:ea typeface="Arial"/>
                <a:cs typeface="Arial"/>
                <a:sym typeface="Arial"/>
              </a:rPr>
              <a:t>e</a:t>
            </a:r>
            <a:r>
              <a:rPr lang="en" sz="1000" b="0" i="0" u="none" strike="noStrike" cap="none" dirty="0">
                <a:solidFill>
                  <a:srgbClr val="FFFFFF"/>
                </a:solidFill>
                <a:latin typeface="Arial"/>
                <a:ea typeface="Arial"/>
                <a:cs typeface="Arial"/>
                <a:sym typeface="Arial"/>
              </a:rPr>
              <a:t> slide</a:t>
            </a:r>
            <a:r>
              <a:rPr lang="en-US" sz="1000" b="0" i="0" u="none" strike="noStrike" cap="none" dirty="0">
                <a:solidFill>
                  <a:srgbClr val="FFFFFF"/>
                </a:solidFill>
                <a:latin typeface="Arial"/>
                <a:ea typeface="Arial"/>
                <a:cs typeface="Arial"/>
                <a:sym typeface="Arial"/>
              </a:rPr>
              <a:t>s</a:t>
            </a:r>
            <a:r>
              <a:rPr lang="en" sz="1000" b="0" i="0" u="none" strike="noStrike" cap="none" dirty="0">
                <a:solidFill>
                  <a:srgbClr val="FFFFFF"/>
                </a:solidFill>
                <a:latin typeface="Arial"/>
                <a:ea typeface="Arial"/>
                <a:cs typeface="Arial"/>
                <a:sym typeface="Arial"/>
              </a:rPr>
              <a:t>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FFFFFF"/>
              </a:buClr>
              <a:buSzPct val="25000"/>
              <a:buFont typeface="Arial"/>
              <a:buNone/>
            </a:pPr>
            <a:endParaRPr lang="en" sz="1000" dirty="0">
              <a:solidFill>
                <a:srgbClr val="FFFFFF"/>
              </a:solidFill>
            </a:endParaRPr>
          </a:p>
          <a:p>
            <a:pPr>
              <a:buClr>
                <a:srgbClr val="FFFFFF"/>
              </a:buClr>
              <a:buSzPct val="25000"/>
            </a:pPr>
            <a:r>
              <a:rPr lang="en-US" sz="1000" dirty="0">
                <a:solidFill>
                  <a:srgbClr val="FFFFFF"/>
                </a:solidFill>
                <a:latin typeface="Helvetica Neue"/>
                <a:ea typeface="Helvetica Neue"/>
                <a:cs typeface="Helvetica Neue"/>
                <a:sym typeface="Helvetica Neue"/>
              </a:rPr>
              <a:t>Salah-</a:t>
            </a:r>
            <a:r>
              <a:rPr lang="en-US" sz="1000" dirty="0" err="1">
                <a:solidFill>
                  <a:srgbClr val="FFFFFF"/>
                </a:solidFill>
                <a:latin typeface="Helvetica Neue"/>
                <a:ea typeface="Helvetica Neue"/>
                <a:cs typeface="Helvetica Neue"/>
                <a:sym typeface="Helvetica Neue"/>
              </a:rPr>
              <a:t>Eddine</a:t>
            </a:r>
            <a:r>
              <a:rPr lang="en-US" sz="1000" dirty="0">
                <a:solidFill>
                  <a:srgbClr val="FFFFFF"/>
                </a:solidFill>
                <a:latin typeface="Helvetica Neue"/>
                <a:ea typeface="Helvetica Neue"/>
                <a:cs typeface="Helvetica Neue"/>
                <a:sym typeface="Helvetica Neue"/>
              </a:rPr>
              <a:t> BENBRAHIM (Contributor)</a:t>
            </a:r>
          </a:p>
          <a:p>
            <a:pPr marL="0" marR="0" lvl="0" indent="0" algn="l" rtl="0">
              <a:lnSpc>
                <a:spcPct val="100000"/>
              </a:lnSpc>
              <a:spcBef>
                <a:spcPts val="0"/>
              </a:spcBef>
              <a:spcAft>
                <a:spcPts val="0"/>
              </a:spcAft>
              <a:buClr>
                <a:srgbClr val="FFFFFF"/>
              </a:buClr>
              <a:buSzPct val="25000"/>
              <a:buFont typeface="Arial"/>
              <a:buNone/>
            </a:pPr>
            <a:endParaRPr lang="en"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7" name="Shape 1037"/>
          <p:cNvPicPr preferRelativeResize="0"/>
          <p:nvPr/>
        </p:nvPicPr>
        <p:blipFill rotWithShape="1">
          <a:blip r:embed="rId5">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3190</Words>
  <Application>Microsoft Office PowerPoint</Application>
  <PresentationFormat>On-screen Show (16:9)</PresentationFormat>
  <Paragraphs>502</Paragraphs>
  <Slides>96</Slides>
  <Notes>92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96</vt:i4>
      </vt:variant>
    </vt:vector>
  </HeadingPairs>
  <TitlesOfParts>
    <vt:vector size="105" baseType="lpstr">
      <vt:lpstr>Arial</vt:lpstr>
      <vt:lpstr>Arial Regular</vt:lpstr>
      <vt:lpstr>Cabin</vt:lpstr>
      <vt:lpstr>Calibri</vt:lpstr>
      <vt:lpstr>Courier</vt:lpstr>
      <vt:lpstr>Courier New</vt:lpstr>
      <vt:lpstr>Gill Sans</vt:lpstr>
      <vt:lpstr>Helvetica Neue</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Salah Salah</cp:lastModifiedBy>
  <cp:revision>72</cp:revision>
  <dcterms:modified xsi:type="dcterms:W3CDTF">2018-12-03T18:32:15Z</dcterms:modified>
</cp:coreProperties>
</file>